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64F9DBB-BBB5-413A-B11C-150B934E3204}" type="datetimeFigureOut">
              <a:rPr lang="fr-FR" smtClean="0"/>
              <a:t>12/01/2018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cteur droit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ABA53F1-AB7F-4C9F-AF53-F15D2B7A37D1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4F9DBB-BBB5-413A-B11C-150B934E3204}" type="datetimeFigureOut">
              <a:rPr lang="fr-FR" smtClean="0"/>
              <a:t>12/01/2018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ABA53F1-AB7F-4C9F-AF53-F15D2B7A37D1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64F9DBB-BBB5-413A-B11C-150B934E3204}" type="datetimeFigureOut">
              <a:rPr lang="fr-FR" smtClean="0"/>
              <a:t>12/01/2018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cteur droit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ABA53F1-AB7F-4C9F-AF53-F15D2B7A37D1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F9DBB-BBB5-413A-B11C-150B934E3204}" type="datetimeFigureOut">
              <a:rPr lang="fr-FR" smtClean="0"/>
              <a:t>12/01/2018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A53F1-AB7F-4C9F-AF53-F15D2B7A37D1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F9DBB-BBB5-413A-B11C-150B934E3204}" type="datetimeFigureOut">
              <a:rPr lang="fr-FR" smtClean="0"/>
              <a:t>12/01/2018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A53F1-AB7F-4C9F-AF53-F15D2B7A37D1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64F9DBB-BBB5-413A-B11C-150B934E3204}" type="datetimeFigureOut">
              <a:rPr lang="fr-FR" smtClean="0"/>
              <a:t>12/01/2018</a:t>
            </a:fld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ABA53F1-AB7F-4C9F-AF53-F15D2B7A37D1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F9DBB-BBB5-413A-B11C-150B934E3204}" type="datetimeFigureOut">
              <a:rPr lang="fr-FR" smtClean="0"/>
              <a:t>12/01/2018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A53F1-AB7F-4C9F-AF53-F15D2B7A37D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4F9DBB-BBB5-413A-B11C-150B934E3204}" type="datetimeFigureOut">
              <a:rPr lang="fr-FR" smtClean="0"/>
              <a:t>12/01/2018</a:t>
            </a:fld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ABA53F1-AB7F-4C9F-AF53-F15D2B7A37D1}" type="slidenum">
              <a:rPr lang="fr-FR" smtClean="0"/>
              <a:t>‹N°›</a:t>
            </a:fld>
            <a:endParaRPr lang="fr-FR"/>
          </a:p>
        </p:txBody>
      </p:sp>
      <p:sp>
        <p:nvSpPr>
          <p:cNvPr id="23" name="Espace réservé du pied de pag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r-FR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64F9DBB-BBB5-413A-B11C-150B934E3204}" type="datetimeFigureOut">
              <a:rPr lang="fr-FR" smtClean="0"/>
              <a:t>12/01/2018</a:t>
            </a:fld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ABA53F1-AB7F-4C9F-AF53-F15D2B7A37D1}" type="slidenum">
              <a:rPr lang="fr-FR" smtClean="0"/>
              <a:t>‹N°›</a:t>
            </a:fld>
            <a:endParaRPr lang="fr-FR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F9DBB-BBB5-413A-B11C-150B934E3204}" type="datetimeFigureOut">
              <a:rPr lang="fr-FR" smtClean="0"/>
              <a:t>12/01/2018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A53F1-AB7F-4C9F-AF53-F15D2B7A37D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F9DBB-BBB5-413A-B11C-150B934E3204}" type="datetimeFigureOut">
              <a:rPr lang="fr-FR" smtClean="0"/>
              <a:t>12/01/2018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A53F1-AB7F-4C9F-AF53-F15D2B7A37D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/>
              <a:t>Cliquez pour modifier les styles du texte du masque</a:t>
            </a:r>
          </a:p>
          <a:p>
            <a:pPr lvl="1" eaLnBrk="1" latinLnBrk="0" hangingPunct="1"/>
            <a:r>
              <a:rPr kumimoji="0" lang="fr-FR"/>
              <a:t>Deuxième niveau</a:t>
            </a:r>
          </a:p>
          <a:p>
            <a:pPr lvl="2" eaLnBrk="1" latinLnBrk="0" hangingPunct="1"/>
            <a:r>
              <a:rPr kumimoji="0" lang="fr-FR"/>
              <a:t>Troisième niveau</a:t>
            </a:r>
          </a:p>
          <a:p>
            <a:pPr lvl="3" eaLnBrk="1" latinLnBrk="0" hangingPunct="1"/>
            <a:r>
              <a:rPr kumimoji="0" lang="fr-FR"/>
              <a:t>Quatrième niveau</a:t>
            </a:r>
          </a:p>
          <a:p>
            <a:pPr lvl="4" eaLnBrk="1" latinLnBrk="0" hangingPunct="1"/>
            <a:r>
              <a:rPr kumimoji="0" lang="fr-FR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64F9DBB-BBB5-413A-B11C-150B934E3204}" type="datetimeFigureOut">
              <a:rPr lang="fr-FR" smtClean="0"/>
              <a:t>12/01/2018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ABA53F1-AB7F-4C9F-AF53-F15D2B7A37D1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071670" y="142852"/>
            <a:ext cx="6500858" cy="135732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fr-FR" sz="3900" dirty="0"/>
              <a:t>   </a:t>
            </a:r>
            <a:r>
              <a:rPr lang="fr-FR" sz="3900" u="sng" dirty="0"/>
              <a:t> Sortie organisée par la MDL le mercredi                                20 décembre 2017</a:t>
            </a:r>
            <a:endParaRPr lang="fr-FR" sz="3900" dirty="0"/>
          </a:p>
          <a:p>
            <a:endParaRPr lang="fr-FR" dirty="0"/>
          </a:p>
        </p:txBody>
      </p:sp>
      <p:pic>
        <p:nvPicPr>
          <p:cNvPr id="4" name="Image 3" descr="D:\20171206_133907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571612"/>
            <a:ext cx="592935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D:\Sortie laser game\Activite mdk\20171220_1509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3857628"/>
            <a:ext cx="4786346" cy="20895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1472" y="5572140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fr-FR" sz="2000" dirty="0"/>
              <a:t>Commencement de la partie en s’équipant des pistolets laser.</a:t>
            </a:r>
            <a:br>
              <a:rPr lang="fr-FR" sz="2000" dirty="0"/>
            </a:br>
            <a:r>
              <a:rPr lang="fr-FR" sz="2000" dirty="0"/>
              <a:t>Avant d’entrer dans le labyrinthe de la peur !</a:t>
            </a:r>
          </a:p>
        </p:txBody>
      </p:sp>
      <p:pic>
        <p:nvPicPr>
          <p:cNvPr id="3074" name="Picture 2" descr="D:\Sortie laser game\Activite mdk\20171220_1509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3934337" cy="2857520"/>
          </a:xfrm>
          <a:prstGeom prst="rect">
            <a:avLst/>
          </a:prstGeom>
          <a:noFill/>
        </p:spPr>
      </p:pic>
      <p:pic>
        <p:nvPicPr>
          <p:cNvPr id="3075" name="Picture 3" descr="D:\Sortie laser game\Activite mdk\20171220_1448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2786058"/>
            <a:ext cx="3619526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910" y="5072074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fr-FR" sz="2400" dirty="0"/>
              <a:t>Commencement de la bataille  en se cachant dans le moindre recoin pour échapper au laser</a:t>
            </a:r>
            <a:br>
              <a:rPr lang="fr-FR" sz="2400" dirty="0"/>
            </a:br>
            <a:r>
              <a:rPr lang="fr-FR" sz="2400" dirty="0"/>
              <a:t>Méfiance guerriers ! </a:t>
            </a:r>
          </a:p>
        </p:txBody>
      </p:sp>
      <p:pic>
        <p:nvPicPr>
          <p:cNvPr id="2051" name="Picture 3" descr="D:\Sortie laser game\Activite mdk\20171220_1451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51"/>
            <a:ext cx="3643338" cy="2732505"/>
          </a:xfrm>
          <a:prstGeom prst="rect">
            <a:avLst/>
          </a:prstGeom>
          <a:noFill/>
        </p:spPr>
      </p:pic>
      <p:pic>
        <p:nvPicPr>
          <p:cNvPr id="2052" name="Picture 4" descr="D:\Sortie laser game\Activite mdk\20171220_1446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625191"/>
            <a:ext cx="4246472" cy="31848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1472" y="5143512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fr-FR" sz="2000" dirty="0"/>
              <a:t>Certains élèves considéraient leurs stratégies pour échapper aux lasers. Mais Marie n’était pas inquiète pour sa position dans le labyrinthe.</a:t>
            </a:r>
          </a:p>
        </p:txBody>
      </p:sp>
      <p:pic>
        <p:nvPicPr>
          <p:cNvPr id="4098" name="Picture 2" descr="D:\Sortie laser game\Activite mdk\20171220_1447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57166"/>
            <a:ext cx="4572032" cy="3429024"/>
          </a:xfrm>
          <a:prstGeom prst="rect">
            <a:avLst/>
          </a:prstGeom>
          <a:noFill/>
        </p:spPr>
      </p:pic>
      <p:pic>
        <p:nvPicPr>
          <p:cNvPr id="4099" name="Picture 3" descr="D:\Sortie laser game\Activite mdk\20171220_1452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17231" y="940563"/>
            <a:ext cx="4667162" cy="35003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5214950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fr-FR" sz="2400" dirty="0"/>
              <a:t>L’étage supérieur propose un avantage sur le terrain, Gaspar le sait.</a:t>
            </a:r>
            <a:br>
              <a:rPr lang="fr-FR" sz="2400" dirty="0"/>
            </a:br>
            <a:r>
              <a:rPr lang="fr-FR" sz="2400" dirty="0"/>
              <a:t>Mais attention, d’autres élèves s’y rendent aussi !</a:t>
            </a:r>
          </a:p>
        </p:txBody>
      </p:sp>
      <p:pic>
        <p:nvPicPr>
          <p:cNvPr id="5122" name="Picture 2" descr="D:\Sortie laser game\Activite mdk\20171220_1456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14290"/>
            <a:ext cx="5715040" cy="42862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5786" y="5000636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fr-FR" dirty="0"/>
              <a:t>Après une bataille épique, le moment est venu de se ravitailler car le combat donne soif, c’est aussi une bonne occasion de contempler ses performances.</a:t>
            </a:r>
          </a:p>
        </p:txBody>
      </p:sp>
      <p:pic>
        <p:nvPicPr>
          <p:cNvPr id="6146" name="Picture 2" descr="D:\Sortie laser game\Activite mdk\20171220_1509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14290"/>
            <a:ext cx="3643338" cy="2394778"/>
          </a:xfrm>
          <a:prstGeom prst="rect">
            <a:avLst/>
          </a:prstGeom>
          <a:noFill/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BB66114-BAB5-4EB3-AD15-4CD2410EBA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353" y="1227605"/>
            <a:ext cx="3683901" cy="276292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0EE9180-5511-47A1-BDE7-4F6D98513C3B}"/>
              </a:ext>
            </a:extLst>
          </p:cNvPr>
          <p:cNvSpPr/>
          <p:nvPr/>
        </p:nvSpPr>
        <p:spPr>
          <a:xfrm>
            <a:off x="1151620" y="836791"/>
            <a:ext cx="68407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La Maison Des Lycées remercie les courageux combattants à avoir participé à cette activité.</a:t>
            </a:r>
          </a:p>
          <a:p>
            <a:endParaRPr lang="fr-FR" b="1" dirty="0"/>
          </a:p>
          <a:p>
            <a:r>
              <a:rPr lang="fr-FR" b="1" dirty="0"/>
              <a:t>En espérant les revoir pour d’autres activités organisée par la MDL.</a:t>
            </a:r>
          </a:p>
        </p:txBody>
      </p:sp>
      <p:pic>
        <p:nvPicPr>
          <p:cNvPr id="5" name="Image 4" descr="logo mdl">
            <a:extLst>
              <a:ext uri="{FF2B5EF4-FFF2-40B4-BE49-F238E27FC236}">
                <a16:creationId xmlns:a16="http://schemas.microsoft.com/office/drawing/2014/main" id="{F8A2EF8B-71F3-412C-AF3E-226571936610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429000"/>
            <a:ext cx="1637665" cy="1694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578353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58</TotalTime>
  <Words>126</Words>
  <Application>Microsoft Office PowerPoint</Application>
  <PresentationFormat>Affichage à l'écran (4:3)</PresentationFormat>
  <Paragraphs>9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Century Schoolbook</vt:lpstr>
      <vt:lpstr>Wingdings</vt:lpstr>
      <vt:lpstr>Wingdings 2</vt:lpstr>
      <vt:lpstr>Oriel</vt:lpstr>
      <vt:lpstr>Présentation PowerPoint</vt:lpstr>
      <vt:lpstr>Commencement de la partie en s’équipant des pistolets laser. Avant d’entrer dans le labyrinthe de la peur !</vt:lpstr>
      <vt:lpstr>Commencement de la bataille  en se cachant dans le moindre recoin pour échapper au laser Méfiance guerriers ! </vt:lpstr>
      <vt:lpstr>Certains élèves considéraient leurs stratégies pour échapper aux lasers. Mais Marie n’était pas inquiète pour sa position dans le labyrinthe.</vt:lpstr>
      <vt:lpstr>L’étage supérieur propose un avantage sur le terrain, Gaspar le sait. Mais attention, d’autres élèves s’y rendent aussi !</vt:lpstr>
      <vt:lpstr>Après une bataille épique, le moment est venu de se ravitailler car le combat donne soif, c’est aussi une bonne occasion de contempler ses performances.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Administrateur Profil</dc:creator>
  <cp:lastModifiedBy>Henri Oudot</cp:lastModifiedBy>
  <cp:revision>8</cp:revision>
  <dcterms:created xsi:type="dcterms:W3CDTF">2018-01-09T13:46:40Z</dcterms:created>
  <dcterms:modified xsi:type="dcterms:W3CDTF">2018-01-12T10:30:13Z</dcterms:modified>
</cp:coreProperties>
</file>